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6" r:id="rId34"/>
    <p:sldId id="294" r:id="rId35"/>
    <p:sldId id="295" r:id="rId36"/>
    <p:sldId id="291" r:id="rId37"/>
    <p:sldId id="288" r:id="rId38"/>
    <p:sldId id="289" r:id="rId39"/>
    <p:sldId id="292" r:id="rId40"/>
    <p:sldId id="265" r:id="rId41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110" d="100"/>
          <a:sy n="110" d="100"/>
        </p:scale>
        <p:origin x="-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8442</TotalTime>
  <Words>664</Words>
  <Application>Microsoft Office PowerPoint</Application>
  <PresentationFormat>Custom</PresentationFormat>
  <Paragraphs>282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262</cp:revision>
  <dcterms:created xsi:type="dcterms:W3CDTF">2016-08-29T18:20:42Z</dcterms:created>
  <dcterms:modified xsi:type="dcterms:W3CDTF">2016-09-19T19:41:23Z</dcterms:modified>
</cp:coreProperties>
</file>